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9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jeudi,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924" y="2895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when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were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child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389" y="4038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Form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the imparfait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389" y="52578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Choose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the imparfait and passé composé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65</cp:revision>
  <dcterms:created xsi:type="dcterms:W3CDTF">2011-09-14T23:22:57Z</dcterms:created>
  <dcterms:modified xsi:type="dcterms:W3CDTF">2012-04-26T11:33:23Z</dcterms:modified>
</cp:coreProperties>
</file>